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65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9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147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32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6305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265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74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9818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472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4879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65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4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959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14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9830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195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296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8833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69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F7E60CD-0B60-4600-907F-0CBF4A8D49BF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FC38D41-9BB3-4462-B781-E16E7E9BB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706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631E3-1DA1-41E4-9B2C-8359E17D4B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8165" y="2767601"/>
            <a:ext cx="6815669" cy="1515533"/>
          </a:xfrm>
        </p:spPr>
        <p:txBody>
          <a:bodyPr/>
          <a:lstStyle/>
          <a:p>
            <a:r>
              <a:rPr lang="en-US" dirty="0"/>
              <a:t>welcome to our project presentation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312BD98-9BB4-4EF6-AC35-62B75A7BE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1104" y="3971362"/>
            <a:ext cx="6815669" cy="132080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Anurag kohli</a:t>
            </a:r>
          </a:p>
          <a:p>
            <a:r>
              <a:rPr lang="en-US" dirty="0"/>
              <a:t>Btech cse ( 7</a:t>
            </a:r>
            <a:r>
              <a:rPr lang="en-US" baseline="30000" dirty="0"/>
              <a:t>th</a:t>
            </a:r>
            <a:r>
              <a:rPr lang="en-US" dirty="0"/>
              <a:t> )</a:t>
            </a:r>
          </a:p>
          <a:p>
            <a:r>
              <a:rPr lang="en-US" dirty="0"/>
              <a:t>2202862</a:t>
            </a:r>
          </a:p>
        </p:txBody>
      </p:sp>
    </p:spTree>
    <p:extLst>
      <p:ext uri="{BB962C8B-B14F-4D97-AF65-F5344CB8AC3E}">
        <p14:creationId xmlns:p14="http://schemas.microsoft.com/office/powerpoint/2010/main" val="1000894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B0738-3950-4DF8-B166-516CC88C7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 – User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D0D80-CA50-4F21-AAE1-84E10ECE9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Artist Accounts</a:t>
            </a:r>
            <a:r>
              <a:rPr lang="en-US" dirty="0"/>
              <a:t>: Allows for uploading and managing their art.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Buyer Accounts</a:t>
            </a:r>
            <a:r>
              <a:rPr lang="en-US" dirty="0"/>
              <a:t>: Tracks orders, previous purchases, and Wishlist.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Admin Dashboard</a:t>
            </a:r>
            <a:r>
              <a:rPr lang="en-US" dirty="0"/>
              <a:t>: For overseeing transactions and user activity.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691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5F190-21AD-42F8-8729-ADA364FAE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Key Features – Payment and Security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24F2A-C97C-4163-8270-269354ADF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Secure Payments</a:t>
            </a:r>
            <a:r>
              <a:rPr lang="en-US" dirty="0"/>
              <a:t>: Integration with </a:t>
            </a:r>
            <a:r>
              <a:rPr lang="en-US" b="1" dirty="0"/>
              <a:t>PayPal</a:t>
            </a:r>
            <a:r>
              <a:rPr lang="en-US" dirty="0"/>
              <a:t>, </a:t>
            </a:r>
            <a:r>
              <a:rPr lang="en-US" b="1" dirty="0"/>
              <a:t>Stripe</a:t>
            </a:r>
            <a:r>
              <a:rPr lang="en-US" dirty="0"/>
              <a:t>, and </a:t>
            </a:r>
            <a:r>
              <a:rPr lang="en-US" b="1" dirty="0"/>
              <a:t>credit card options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User Data Protection</a:t>
            </a:r>
            <a:r>
              <a:rPr lang="en-US" dirty="0"/>
              <a:t>: Secure encryption of sensitive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404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82622-4146-45B1-AAC8-77F3B47B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6AEF8-E761-4179-A08C-31A6739A4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Scalability</a:t>
            </a:r>
            <a:r>
              <a:rPr lang="en-US" dirty="0"/>
              <a:t>: Ensuring the platform can handle many users without slowdowns.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Competition</a:t>
            </a:r>
            <a:r>
              <a:rPr lang="en-US" dirty="0"/>
              <a:t>: Standing out in a market crowded with art platforms.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Shipping Logistics</a:t>
            </a:r>
            <a:r>
              <a:rPr lang="en-US" dirty="0"/>
              <a:t>: Ensuring art is delivered safely without damage.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023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lantUML diagram">
            <a:extLst>
              <a:ext uri="{FF2B5EF4-FFF2-40B4-BE49-F238E27FC236}">
                <a16:creationId xmlns:a16="http://schemas.microsoft.com/office/drawing/2014/main" id="{A1FE4BED-00A7-4C52-9CD4-E98EC5374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984296"/>
            <a:ext cx="3985570" cy="4602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46FA0C-C389-4D47-B1A6-711731C2C1FA}"/>
              </a:ext>
            </a:extLst>
          </p:cNvPr>
          <p:cNvSpPr txBox="1"/>
          <p:nvPr/>
        </p:nvSpPr>
        <p:spPr>
          <a:xfrm>
            <a:off x="1515036" y="3075057"/>
            <a:ext cx="743174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/>
              <a:t>System Flowchart</a:t>
            </a:r>
          </a:p>
        </p:txBody>
      </p:sp>
    </p:spTree>
    <p:extLst>
      <p:ext uri="{BB962C8B-B14F-4D97-AF65-F5344CB8AC3E}">
        <p14:creationId xmlns:p14="http://schemas.microsoft.com/office/powerpoint/2010/main" val="1718567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078DEE-B3B9-4135-9D48-CF0144010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111" y="1151965"/>
            <a:ext cx="3592275" cy="45540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9F98F0-1605-4043-8BA5-54A089302A22}"/>
              </a:ext>
            </a:extLst>
          </p:cNvPr>
          <p:cNvSpPr txBox="1"/>
          <p:nvPr/>
        </p:nvSpPr>
        <p:spPr>
          <a:xfrm>
            <a:off x="1999926" y="2822993"/>
            <a:ext cx="61139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Screenshots – Homepage</a:t>
            </a:r>
          </a:p>
        </p:txBody>
      </p:sp>
    </p:spTree>
    <p:extLst>
      <p:ext uri="{BB962C8B-B14F-4D97-AF65-F5344CB8AC3E}">
        <p14:creationId xmlns:p14="http://schemas.microsoft.com/office/powerpoint/2010/main" val="1703733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39F98F0-1605-4043-8BA5-54A089302A22}"/>
              </a:ext>
            </a:extLst>
          </p:cNvPr>
          <p:cNvSpPr txBox="1"/>
          <p:nvPr/>
        </p:nvSpPr>
        <p:spPr>
          <a:xfrm>
            <a:off x="6912585" y="3167390"/>
            <a:ext cx="61139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Screenshots – Login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0B8FDA-A5C9-4242-BADA-8BF286569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210" y="1714500"/>
            <a:ext cx="536567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565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39F98F0-1605-4043-8BA5-54A089302A22}"/>
              </a:ext>
            </a:extLst>
          </p:cNvPr>
          <p:cNvSpPr txBox="1"/>
          <p:nvPr/>
        </p:nvSpPr>
        <p:spPr>
          <a:xfrm>
            <a:off x="978454" y="2867816"/>
            <a:ext cx="611392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Screenshots – User Account Dashboard</a:t>
            </a:r>
          </a:p>
          <a:p>
            <a:endParaRPr lang="en-US" sz="28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82DE19-BCEE-40D0-946D-59734878A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057" y="1673106"/>
            <a:ext cx="5011489" cy="334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413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70118-8E22-497D-A4A6-FF1664D66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DEMO!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33F46-F30F-4C55-9586-3E451C1A7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98338" y="4670804"/>
            <a:ext cx="8158690" cy="95454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352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6179D-0795-4240-8408-07FC23D02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Future Scope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7354ACF-F8B4-4027-9CC2-DE45814589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Expansion</a:t>
            </a:r>
            <a:r>
              <a:rPr lang="en-US" dirty="0"/>
              <a:t>: Add more categories (e.g., sculptures, digital art).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Global Reach</a:t>
            </a:r>
            <a:r>
              <a:rPr lang="en-US" dirty="0"/>
              <a:t>: Integration of multi-language and currency support.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Mobile App</a:t>
            </a:r>
            <a:r>
              <a:rPr lang="en-US" dirty="0"/>
              <a:t>: A mobile version for a seamless shopping experience on the go.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460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11B00-7228-488E-9EED-5149D129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34FC0-5ABA-4065-96EF-2B43EA503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ArtStore</a:t>
            </a:r>
            <a:r>
              <a:rPr lang="en-US" dirty="0"/>
              <a:t> offers a platform where art lovers can easily find and purchase beautiful, high-quality reproductions.</a:t>
            </a:r>
          </a:p>
          <a:p>
            <a:r>
              <a:rPr lang="en-US" dirty="0"/>
              <a:t>Artists can sell their works globally without the limitations of physical galleries</a:t>
            </a:r>
          </a:p>
        </p:txBody>
      </p:sp>
    </p:spTree>
    <p:extLst>
      <p:ext uri="{BB962C8B-B14F-4D97-AF65-F5344CB8AC3E}">
        <p14:creationId xmlns:p14="http://schemas.microsoft.com/office/powerpoint/2010/main" val="4200535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AB697-ED14-402E-AFAB-EDA5B1057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Presentation on ArtStore: An E-Commerce Platform for Art Reproductions</a:t>
            </a:r>
          </a:p>
        </p:txBody>
      </p:sp>
      <p:pic>
        <p:nvPicPr>
          <p:cNvPr id="1026" name="Picture 2" descr="Art | Definition, Examples, Types, Subjects, &amp; Facts | Britannica">
            <a:extLst>
              <a:ext uri="{FF2B5EF4-FFF2-40B4-BE49-F238E27FC236}">
                <a16:creationId xmlns:a16="http://schemas.microsoft.com/office/drawing/2014/main" id="{6E8CED36-B4F2-48D0-B34B-8B819D04F96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1225" y="3036078"/>
            <a:ext cx="1736630" cy="2618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Importance of Art - Tarrant County College">
            <a:extLst>
              <a:ext uri="{FF2B5EF4-FFF2-40B4-BE49-F238E27FC236}">
                <a16:creationId xmlns:a16="http://schemas.microsoft.com/office/drawing/2014/main" id="{A1DD72E5-592B-4594-8F69-520C5209F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9261" y="2761129"/>
            <a:ext cx="6113076" cy="320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2038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154E12-A734-4557-A13C-DFDD01928B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10DCCD0-DFDE-49CA-BFEE-B176D64706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361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E6E6B-F653-4621-AC3A-130FE72AA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F3AAC-998F-47D3-8898-C85D0613E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Introduction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Objectives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Platform Used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System Design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Key Features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Conclusion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303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5E2BC-2069-41B2-95FA-3D44FCFC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F45F7-CBC2-435B-A136-325D29FCB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ArtStore</a:t>
            </a:r>
            <a:r>
              <a:rPr lang="en-US" dirty="0"/>
              <a:t> is an e-commerce platform aimed at selling </a:t>
            </a:r>
            <a:r>
              <a:rPr lang="en-US" b="1" dirty="0"/>
              <a:t>high-quality art reproductions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Artists and customers can connect through this platform.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Provides a </a:t>
            </a:r>
            <a:r>
              <a:rPr lang="en-US" b="1" dirty="0"/>
              <a:t>convenient online marketplace</a:t>
            </a:r>
            <a:r>
              <a:rPr lang="en-US" dirty="0"/>
              <a:t> for purchasing artwork.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103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A55E2-B5A2-44BF-B6BC-9B542CDCB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6FD15-9A31-49DB-91D5-7204DEC20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Need for ArtStore</a:t>
            </a:r>
            <a:r>
              <a:rPr lang="en-US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Difficulty for new and upcoming artists to find a marketplace.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Limited availability of affordable art reproductions for customers.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Lack of a dedicated platform for buying and selling art reproductions.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176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FA60E-44AF-4BBC-B7C5-C30895871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8609-E61C-4EB7-8467-914BB88B5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Main Goal</a:t>
            </a:r>
            <a:r>
              <a:rPr lang="en-US" dirty="0"/>
              <a:t>: Build an e-commerce website for selling art reproductions.</a:t>
            </a:r>
          </a:p>
          <a:p>
            <a:r>
              <a:rPr lang="en-US" b="1" dirty="0"/>
              <a:t>Key Objectives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Offer an easy-to-use interface for buyers and sellers.</a:t>
            </a:r>
          </a:p>
          <a:p>
            <a:pPr lvl="1"/>
            <a:r>
              <a:rPr lang="en-US" dirty="0"/>
              <a:t>Ensure secure transactions and buyer protection.</a:t>
            </a:r>
          </a:p>
          <a:p>
            <a:pPr lvl="1"/>
            <a:r>
              <a:rPr lang="en-US" dirty="0"/>
              <a:t>Develop a scalable platform that can host numerous artworks.</a:t>
            </a:r>
          </a:p>
        </p:txBody>
      </p:sp>
    </p:spTree>
    <p:extLst>
      <p:ext uri="{BB962C8B-B14F-4D97-AF65-F5344CB8AC3E}">
        <p14:creationId xmlns:p14="http://schemas.microsoft.com/office/powerpoint/2010/main" val="2736215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B0A11-31F7-4556-8828-C72B6DA07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Platform 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18EAE-0605-4F97-B015-210D2EE92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Languages</a:t>
            </a:r>
            <a:r>
              <a:rPr lang="en-US" dirty="0"/>
              <a:t>: PHP, HTML, CSS, JavaScript.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Database</a:t>
            </a:r>
            <a:r>
              <a:rPr lang="en-US" dirty="0"/>
              <a:t>: MySQL for storing user data, art listings, and transaction details.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Frameworks</a:t>
            </a:r>
            <a:r>
              <a:rPr lang="en-US" dirty="0"/>
              <a:t>: Laravel or CodeIgniter (PHP Framework).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Payment Integration</a:t>
            </a:r>
            <a:r>
              <a:rPr lang="en-US" dirty="0"/>
              <a:t>: PayPal, Stripe for online payments.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577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8F643-1E55-4335-901E-CE69140C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DB742-BEC0-4265-A175-E9AB4D79F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User Interface</a:t>
            </a:r>
            <a:r>
              <a:rPr lang="en-US" dirty="0"/>
              <a:t>: Clean and intuitive design focused on the artwork display.</a:t>
            </a:r>
          </a:p>
          <a:p>
            <a:r>
              <a:rPr lang="en-US" b="1" dirty="0"/>
              <a:t>Backend</a:t>
            </a:r>
            <a:r>
              <a:rPr lang="en-US" dirty="0"/>
              <a:t>: Secure user authentication, inventory management for art pieces.</a:t>
            </a:r>
          </a:p>
          <a:p>
            <a:r>
              <a:rPr lang="en-US" b="1" dirty="0"/>
              <a:t>Database</a:t>
            </a:r>
            <a:r>
              <a:rPr lang="en-US" dirty="0"/>
              <a:t>: Efficient storage of product images, descriptions, and pricing.</a:t>
            </a:r>
          </a:p>
          <a:p>
            <a:r>
              <a:rPr lang="en-US" dirty="0"/>
              <a:t>Include </a:t>
            </a:r>
            <a:r>
              <a:rPr lang="en-US" b="1" dirty="0"/>
              <a:t>Diagram</a:t>
            </a:r>
            <a:r>
              <a:rPr lang="en-US" dirty="0"/>
              <a:t>: Show flow between frontend, backend, and database.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089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95CF9-0606-4C63-A9A1-5D87A28F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 – Art Listing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59718-61F1-4CA2-8E67-429BB33F9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Artists can easily upload images of their artwork.</a:t>
            </a:r>
          </a:p>
          <a:p>
            <a:r>
              <a:rPr lang="en-US" b="1" dirty="0"/>
              <a:t>Search Functionality</a:t>
            </a:r>
            <a:r>
              <a:rPr lang="en-US" dirty="0"/>
              <a:t>: Filter by category, artist, price.\</a:t>
            </a:r>
          </a:p>
          <a:p>
            <a:r>
              <a:rPr lang="en-US" b="1" dirty="0"/>
              <a:t>Product Pages</a:t>
            </a:r>
            <a:r>
              <a:rPr lang="en-US" dirty="0"/>
              <a:t>: High-quality image previews, descriptions, and pricing.</a:t>
            </a:r>
          </a:p>
        </p:txBody>
      </p:sp>
    </p:spTree>
    <p:extLst>
      <p:ext uri="{BB962C8B-B14F-4D97-AF65-F5344CB8AC3E}">
        <p14:creationId xmlns:p14="http://schemas.microsoft.com/office/powerpoint/2010/main" val="20915138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27</TotalTime>
  <Words>480</Words>
  <Application>Microsoft Office PowerPoint</Application>
  <PresentationFormat>Widescreen</PresentationFormat>
  <Paragraphs>67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Garamond</vt:lpstr>
      <vt:lpstr>Organic</vt:lpstr>
      <vt:lpstr>welcome to our project presentation </vt:lpstr>
      <vt:lpstr>Presentation on ArtStore: An E-Commerce Platform for Art Reproductions</vt:lpstr>
      <vt:lpstr>Overview</vt:lpstr>
      <vt:lpstr>Introduction</vt:lpstr>
      <vt:lpstr>Problem Statement</vt:lpstr>
      <vt:lpstr>Objectives</vt:lpstr>
      <vt:lpstr>Platform Used</vt:lpstr>
      <vt:lpstr>System Design</vt:lpstr>
      <vt:lpstr>Key Features – Art Listing</vt:lpstr>
      <vt:lpstr>Key Features – User Accounts</vt:lpstr>
      <vt:lpstr>Key Features – Payment and Security </vt:lpstr>
      <vt:lpstr>Challenges</vt:lpstr>
      <vt:lpstr>PowerPoint Presentation</vt:lpstr>
      <vt:lpstr>PowerPoint Presentation</vt:lpstr>
      <vt:lpstr>PowerPoint Presentation</vt:lpstr>
      <vt:lpstr>PowerPoint Presentation</vt:lpstr>
      <vt:lpstr>LIVE DEMO!</vt:lpstr>
      <vt:lpstr>Future Scope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our project presentation </dc:title>
  <dc:creator>Anurag Kohli</dc:creator>
  <cp:lastModifiedBy>Anurag Kohli</cp:lastModifiedBy>
  <cp:revision>4</cp:revision>
  <dcterms:created xsi:type="dcterms:W3CDTF">2024-10-04T03:30:31Z</dcterms:created>
  <dcterms:modified xsi:type="dcterms:W3CDTF">2024-10-04T03:57:53Z</dcterms:modified>
</cp:coreProperties>
</file>

<file path=docProps/thumbnail.jpeg>
</file>